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3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FFCC66"/>
    <a:srgbClr val="99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396" y="9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574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286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202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810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13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7460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35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705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41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7870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06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26D5C-5806-4836-92AB-7CE2F8A08B2E}" type="datetimeFigureOut">
              <a:rPr lang="en-US" smtClean="0"/>
              <a:pPr/>
              <a:t>8/12/2015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354FB-9E01-4129-9674-9C99114A37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468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85800" y="2590800"/>
            <a:ext cx="38870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tx1">
                      <a:lumMod val="65000"/>
                      <a:lumOff val="35000"/>
                      <a:alpha val="6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SANDBAG</a:t>
            </a:r>
            <a:endParaRPr lang="en-US" sz="6600" b="1" cap="none" spc="0" dirty="0">
              <a:ln w="1905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tx1">
                    <a:lumMod val="65000"/>
                    <a:lumOff val="35000"/>
                    <a:alpha val="60000"/>
                  </a:schemeClr>
                </a:glow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2590800"/>
            <a:ext cx="36519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tx1">
                      <a:lumMod val="65000"/>
                      <a:lumOff val="35000"/>
                      <a:alpha val="6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BUILDING</a:t>
            </a:r>
            <a:endParaRPr lang="en-US" sz="6600" b="1" dirty="0">
              <a:ln w="1905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tx1">
                    <a:lumMod val="65000"/>
                    <a:lumOff val="35000"/>
                    <a:alpha val="6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3505200"/>
            <a:ext cx="75399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LOW CARBON FOOTPRINT,  ECO FRIENDLY CONSTRUCTION</a:t>
            </a:r>
            <a:endParaRPr lang="en-US" sz="2400" b="1" cap="none" spc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74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581400"/>
            <a:ext cx="4191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685800"/>
            <a:ext cx="41910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81000" y="457200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B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uilding offers a low carbon footprint and an eco – friendly home.  Construction cost is slightly less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than that of 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conventional building. 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057400"/>
            <a:ext cx="4343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Good thermal values (0.055 m²k/w)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Completely waterproof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Non combustible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40% heavier than brick construction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Low carbon footprint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Can be built to accommodate any design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Superior acoustic properties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4350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609803"/>
            <a:ext cx="4191000" cy="2742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505200"/>
            <a:ext cx="4191000" cy="2735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81000" y="1295400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carbon footprint of Sand-Bag Building is much lower than conventional construction.  The carbon dioxide emission of a 1m² SandBag wall is 84% less when compared to a brick wall.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657600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SandBag Building process is much quieter than conventional construction.  Very suitable for construction of homes within upmarket housing estates.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584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838200"/>
            <a:ext cx="411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On site rubble is almost eliminated.  Landfills are not part of the SandBag construction process</a:t>
            </a:r>
            <a:r>
              <a:rPr lang="en-US" dirty="0" smtClean="0">
                <a:latin typeface="Arial Rounded MT Bold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Unlike conventional construction which experiences huge losses as a result of broken bricks and wasted mortar, very little wastage occurs with SandBag construction. 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191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No electricity is required on a SandBag Building site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0292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Water requirements are minimal, as the main construction process uses no mortar.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4121" y="685800"/>
            <a:ext cx="380888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4120" y="3581400"/>
            <a:ext cx="3808881" cy="2653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5762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066800"/>
            <a:ext cx="441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Local site sourced fill material could be used to fill the SandBags.  This reduces transport costs substantially. 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200400"/>
            <a:ext cx="4419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Building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system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epitomizes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a low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environmental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impact system.  Not only is the use of resources reduced, but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material is recyclable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.  The raw material from which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is made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of, is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a by-product of the refining of crude oil into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petroleum.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9605" y="914399"/>
            <a:ext cx="3773395" cy="2320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9605" y="3499722"/>
            <a:ext cx="3773395" cy="244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19923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295400"/>
            <a:ext cx="4648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2 000 SandBags fit inside the boot of a car and weigh only a few kilograms.  This is equivalent to 6 084 bricks over the same area of an exterior wall.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Construction could take place at locations where road access is not available.  This reduces damage and congestion caused by heavy trucks which carry bricks and cement.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 can be found almost anywhere in the world.  In some regions even directly on the construction site. The sand makes up 86%of the weight of the walls materials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914400"/>
            <a:ext cx="3505200" cy="2278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251370" y="3657600"/>
            <a:ext cx="351163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06240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533400"/>
            <a:ext cx="4648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SandBag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B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uilding system resists water penetration due to the fact that the sand in the bags acts as a filter medium – any water penetrating the plaster will simply “filter” down to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damp course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and exit the wall to the outside.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667000"/>
            <a:ext cx="4648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thermal insulation of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a SandBag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wall results in drastically reduced heating and cooling costs over the life of the building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,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especially when combined with appropriate passive thermal design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Even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in hot climates, airconditioning can often be eliminated.  The life cycle carbon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footprint of SandBag construction is a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fraction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when compared to a conventionally built house.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0959" y="914400"/>
            <a:ext cx="3562041" cy="215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6018" y="3581400"/>
            <a:ext cx="3616982" cy="2354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52674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6765" y="598187"/>
            <a:ext cx="449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Building is heavier than conventional brick construction. This creates a structure that is resistant to damage from wind.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wet bags behind the plaster enable the plasterwork to cure instead of merely drying.  The end result is a very hard and reinforced cement finish.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765" y="3609492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C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onstruction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rate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of SandBag Building can be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rapid,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which will contribute towards the building cost being reduced. 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In many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cases SandBag  Building can reduce building cost by some 20% - especially in rural areas.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0714" y="924448"/>
            <a:ext cx="3592286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3611167"/>
            <a:ext cx="3657600" cy="2332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64779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609600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The only wet trade is the plasterer, who applies the mortar in exactly the same manner as would have been done for conventional construction.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On the basis of concrete support pillars and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ring-beams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, double storey construction is possible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All electrical conduit, water and waste water pipes are recessed into the SandBag walls prior to plastering.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In the case of low cost housing developments, all members of the community could get involved.  This would help create a sense of ownership, belonging and contribution among the community</a:t>
            </a:r>
            <a:r>
              <a:rPr lang="en-US" dirty="0" smtClean="0">
                <a:latin typeface="Arial Rounded MT Bold" pitchFamily="34" charset="0"/>
              </a:rPr>
              <a:t>.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990600"/>
            <a:ext cx="3657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3399797"/>
            <a:ext cx="3657600" cy="249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8098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533400"/>
            <a:ext cx="4495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Houses built using the SandBag method of construction look and feel exactly the same as a plastered brick structure.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This eco-friendly method of construction is superior to a brick wall in so many ways - being waterproof, fireproof, acoustically superior and thermally efficient.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construction produces a healthier structure, since it is free of mould, damp and spore.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Rounded MT Bold" pitchFamily="34" charset="0"/>
              </a:rPr>
              <a:t>SandBag construction provides a more comfortable, quieter and secure home while still being able to save energy, save money and provide a healthier structure to live within.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0" y="838200"/>
            <a:ext cx="3581400" cy="2202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0" y="3657600"/>
            <a:ext cx="35814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12897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0600" y="859692"/>
            <a:ext cx="3407426" cy="20594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87762" y="2743200"/>
            <a:ext cx="38331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Rounded MT Bold" pitchFamily="34" charset="0"/>
              </a:rPr>
              <a:t>GREEN PERSPECTIVES </a:t>
            </a:r>
            <a:endParaRPr lang="en-US" sz="2400" b="1" cap="none" spc="0" dirty="0">
              <a:ln w="12700">
                <a:noFill/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0362" y="3204865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3300"/>
                </a:solidFill>
                <a:latin typeface="Arial Rounded MT Bold" pitchFamily="34" charset="0"/>
              </a:rPr>
              <a:t>  </a:t>
            </a:r>
          </a:p>
          <a:p>
            <a:endParaRPr lang="en-US" b="1" dirty="0">
              <a:solidFill>
                <a:srgbClr val="003300"/>
              </a:solidFill>
              <a:latin typeface="Arial Rounded MT Bold" pitchFamily="34" charset="0"/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Andy Strydom	083 445 5123</a:t>
            </a:r>
          </a:p>
          <a:p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  <a:p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www.ecobuilders.co.za</a:t>
            </a:r>
          </a:p>
          <a:p>
            <a:pPr algn="ctr"/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info@ecobuilders.co.za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166" y="3429000"/>
            <a:ext cx="4015103" cy="2750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167" y="671520"/>
            <a:ext cx="3993179" cy="2435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45628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734</Words>
  <Application>Microsoft Office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Home</cp:lastModifiedBy>
  <cp:revision>67</cp:revision>
  <dcterms:created xsi:type="dcterms:W3CDTF">2015-01-19T08:11:22Z</dcterms:created>
  <dcterms:modified xsi:type="dcterms:W3CDTF">2015-08-12T09:33:45Z</dcterms:modified>
</cp:coreProperties>
</file>